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0" r:id="rId2"/>
    <p:sldId id="256" r:id="rId3"/>
    <p:sldId id="257" r:id="rId4"/>
    <p:sldId id="292" r:id="rId5"/>
    <p:sldId id="259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30" clrIdx="0">
    <p:extLst>
      <p:ext uri="{19B8F6BF-5375-455C-9EA6-DF929625EA0E}">
        <p15:presenceInfo xmlns:p15="http://schemas.microsoft.com/office/powerpoint/2012/main" xmlns="" userId="Ian Davi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95" autoAdjust="0"/>
    <p:restoredTop sz="90169" autoAdjust="0"/>
  </p:normalViewPr>
  <p:slideViewPr>
    <p:cSldViewPr snapToGrid="0" snapToObjects="1">
      <p:cViewPr varScale="1">
        <p:scale>
          <a:sx n="77" d="100"/>
          <a:sy n="77" d="100"/>
        </p:scale>
        <p:origin x="-1128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40831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73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13" Type="http://schemas.openxmlformats.org/officeDocument/2006/relationships/image" Target="../media/image19.tiff"/><Relationship Id="rId3" Type="http://schemas.openxmlformats.org/officeDocument/2006/relationships/image" Target="../media/image9.tiff"/><Relationship Id="rId7" Type="http://schemas.openxmlformats.org/officeDocument/2006/relationships/image" Target="../media/image13.emf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11" Type="http://schemas.openxmlformats.org/officeDocument/2006/relationships/image" Target="../media/image17.emf"/><Relationship Id="rId5" Type="http://schemas.openxmlformats.org/officeDocument/2006/relationships/image" Target="../media/image11.emf"/><Relationship Id="rId10" Type="http://schemas.openxmlformats.org/officeDocument/2006/relationships/image" Target="../media/image16.emf"/><Relationship Id="rId4" Type="http://schemas.openxmlformats.org/officeDocument/2006/relationships/image" Target="../media/image10.emf"/><Relationship Id="rId9" Type="http://schemas.openxmlformats.org/officeDocument/2006/relationships/image" Target="../media/image1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3.png"/><Relationship Id="rId7" Type="http://schemas.openxmlformats.org/officeDocument/2006/relationships/image" Target="../media/image24.emf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Relationship Id="rId9" Type="http://schemas.openxmlformats.org/officeDocument/2006/relationships/image" Target="../media/image26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3" Type="http://schemas.openxmlformats.org/officeDocument/2006/relationships/image" Target="../media/image28.emf"/><Relationship Id="rId7" Type="http://schemas.openxmlformats.org/officeDocument/2006/relationships/image" Target="../media/image31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emf"/><Relationship Id="rId5" Type="http://schemas.openxmlformats.org/officeDocument/2006/relationships/image" Target="../media/image29.e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3.png"/><Relationship Id="rId7" Type="http://schemas.openxmlformats.org/officeDocument/2006/relationships/image" Target="../media/image37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image" Target="../media/image40.png"/><Relationship Id="rId7" Type="http://schemas.openxmlformats.org/officeDocument/2006/relationships/image" Target="../media/image44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emf"/><Relationship Id="rId5" Type="http://schemas.openxmlformats.org/officeDocument/2006/relationships/image" Target="../media/image42.emf"/><Relationship Id="rId4" Type="http://schemas.openxmlformats.org/officeDocument/2006/relationships/image" Target="../media/image41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image" Target="../media/image46.emf"/><Relationship Id="rId7" Type="http://schemas.openxmlformats.org/officeDocument/2006/relationships/image" Target="../media/image4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emf"/><Relationship Id="rId5" Type="http://schemas.openxmlformats.org/officeDocument/2006/relationships/image" Target="../media/image47.emf"/><Relationship Id="rId4" Type="http://schemas.openxmlformats.org/officeDocument/2006/relationships/image" Target="../media/image3.png"/><Relationship Id="rId9" Type="http://schemas.openxmlformats.org/officeDocument/2006/relationships/image" Target="../media/image51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emf"/><Relationship Id="rId7" Type="http://schemas.openxmlformats.org/officeDocument/2006/relationships/image" Target="../media/image57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emf"/><Relationship Id="rId5" Type="http://schemas.openxmlformats.org/officeDocument/2006/relationships/image" Target="../media/image55.emf"/><Relationship Id="rId4" Type="http://schemas.openxmlformats.org/officeDocument/2006/relationships/image" Target="../media/image54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emf"/><Relationship Id="rId3" Type="http://schemas.openxmlformats.org/officeDocument/2006/relationships/image" Target="../media/image3.png"/><Relationship Id="rId7" Type="http://schemas.openxmlformats.org/officeDocument/2006/relationships/image" Target="../media/image63.emf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emf"/><Relationship Id="rId5" Type="http://schemas.openxmlformats.org/officeDocument/2006/relationships/image" Target="../media/image61.emf"/><Relationship Id="rId4" Type="http://schemas.openxmlformats.org/officeDocument/2006/relationships/image" Target="../media/image6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7" Type="http://schemas.openxmlformats.org/officeDocument/2006/relationships/image" Target="../media/image70.emf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emf"/><Relationship Id="rId5" Type="http://schemas.openxmlformats.org/officeDocument/2006/relationships/image" Target="../media/image68.emf"/><Relationship Id="rId4" Type="http://schemas.openxmlformats.org/officeDocument/2006/relationships/image" Target="../media/image6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emf"/><Relationship Id="rId3" Type="http://schemas.openxmlformats.org/officeDocument/2006/relationships/image" Target="../media/image72.emf"/><Relationship Id="rId7" Type="http://schemas.openxmlformats.org/officeDocument/2006/relationships/image" Target="../media/image76.emf"/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emf"/><Relationship Id="rId5" Type="http://schemas.openxmlformats.org/officeDocument/2006/relationships/image" Target="../media/image74.emf"/><Relationship Id="rId4" Type="http://schemas.openxmlformats.org/officeDocument/2006/relationships/image" Target="../media/image7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7" Type="http://schemas.openxmlformats.org/officeDocument/2006/relationships/image" Target="../media/image83.emf"/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emf"/><Relationship Id="rId5" Type="http://schemas.openxmlformats.org/officeDocument/2006/relationships/image" Target="../media/image81.emf"/><Relationship Id="rId4" Type="http://schemas.openxmlformats.org/officeDocument/2006/relationships/image" Target="../media/image8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emf"/><Relationship Id="rId7" Type="http://schemas.openxmlformats.org/officeDocument/2006/relationships/image" Target="../media/image89.emf"/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emf"/><Relationship Id="rId5" Type="http://schemas.openxmlformats.org/officeDocument/2006/relationships/image" Target="../media/image87.emf"/><Relationship Id="rId4" Type="http://schemas.openxmlformats.org/officeDocument/2006/relationships/image" Target="../media/image86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emf"/><Relationship Id="rId3" Type="http://schemas.openxmlformats.org/officeDocument/2006/relationships/image" Target="../media/image91.emf"/><Relationship Id="rId7" Type="http://schemas.openxmlformats.org/officeDocument/2006/relationships/image" Target="../media/image95.emf"/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emf"/><Relationship Id="rId5" Type="http://schemas.openxmlformats.org/officeDocument/2006/relationships/image" Target="../media/image93.emf"/><Relationship Id="rId4" Type="http://schemas.openxmlformats.org/officeDocument/2006/relationships/image" Target="../media/image92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emf"/><Relationship Id="rId3" Type="http://schemas.openxmlformats.org/officeDocument/2006/relationships/image" Target="../media/image98.emf"/><Relationship Id="rId7" Type="http://schemas.openxmlformats.org/officeDocument/2006/relationships/image" Target="../media/image102.emf"/><Relationship Id="rId2" Type="http://schemas.openxmlformats.org/officeDocument/2006/relationships/image" Target="../media/image9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1.emf"/><Relationship Id="rId5" Type="http://schemas.openxmlformats.org/officeDocument/2006/relationships/image" Target="../media/image100.emf"/><Relationship Id="rId4" Type="http://schemas.openxmlformats.org/officeDocument/2006/relationships/image" Target="../media/image9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8B8A023-BB8E-8040-8963-04DE96AFB2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91" y="1022504"/>
            <a:ext cx="8293100" cy="52578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95" r="1528" b="46476"/>
          <a:stretch/>
        </p:blipFill>
        <p:spPr>
          <a:xfrm>
            <a:off x="6020750" y="847064"/>
            <a:ext cx="2626661" cy="2748664"/>
          </a:xfrm>
          <a:prstGeom prst="rect">
            <a:avLst/>
          </a:prstGeom>
        </p:spPr>
      </p:pic>
      <p:sp>
        <p:nvSpPr>
          <p:cNvPr id="7" name="Multiply 6"/>
          <p:cNvSpPr/>
          <p:nvPr/>
        </p:nvSpPr>
        <p:spPr>
          <a:xfrm>
            <a:off x="7388110" y="2328275"/>
            <a:ext cx="253340" cy="341620"/>
          </a:xfrm>
          <a:prstGeom prst="mathMultiply">
            <a:avLst>
              <a:gd name="adj1" fmla="val 9814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288" r="5826" b="54001"/>
          <a:stretch/>
        </p:blipFill>
        <p:spPr>
          <a:xfrm rot="5400000">
            <a:off x="6671108" y="3823865"/>
            <a:ext cx="1198290" cy="1566053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6487022" y="4619462"/>
            <a:ext cx="1360703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6805699" y="4168208"/>
            <a:ext cx="282395" cy="2825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288" r="5826" b="54001"/>
          <a:stretch/>
        </p:blipFill>
        <p:spPr>
          <a:xfrm rot="5400000">
            <a:off x="8237161" y="3819740"/>
            <a:ext cx="1198290" cy="1566053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>
            <a:off x="8053075" y="4615337"/>
            <a:ext cx="1360703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8365016" y="4168209"/>
            <a:ext cx="282395" cy="2825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DE65D99-F040-5547-AE6F-6AAFEA76C2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8591" y="1752759"/>
            <a:ext cx="17780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A1D9E11-02BB-F945-8AF0-9F7B95E630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3149" y="2972027"/>
            <a:ext cx="2082800" cy="8763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22CE5CC4-11F5-9D49-B1E8-C7207867B2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5016" y="4716305"/>
            <a:ext cx="292100" cy="292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BCBA3F4D-6EC6-3B4D-8C88-80F74E7366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3862" y="535504"/>
            <a:ext cx="1600200" cy="16129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279A6A1B-0C72-A84C-B9C4-1A38C1EEA2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80675" y="5398428"/>
            <a:ext cx="4038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926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87FE9A9-0E9B-5E46-B80E-1475386DB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42" y="1178526"/>
            <a:ext cx="9296400" cy="6083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7D68BB7-DE35-EF49-9153-19AD3EA37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1218" y="2115517"/>
            <a:ext cx="33274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FB8AA84-99EE-E243-87A2-485B41C0FA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4492" y="2571878"/>
            <a:ext cx="33147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CE20EC6-59EC-4E45-9BEA-F8C9891C1E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8306" y="2113589"/>
            <a:ext cx="3314700" cy="876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E38ADCF-B7C4-F04F-AB71-90BB339062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8342" y="2561245"/>
            <a:ext cx="33274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506BC09-F1AF-5A47-83C4-DFBC307354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1812" y="3504947"/>
            <a:ext cx="16256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36F94F94-0D6E-0245-BFEA-4E59B7C23E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29912" y="4148162"/>
            <a:ext cx="1758759" cy="8604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D55E086-DF09-9146-B54A-04539F6EAEC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85307" y="5532415"/>
            <a:ext cx="2108200" cy="863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D9F5EADD-9A06-6C48-A174-16F3D4AED8D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24540" y="549712"/>
            <a:ext cx="1587500" cy="1612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59903" y="1760211"/>
            <a:ext cx="4932091" cy="1560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74BC227-DCF3-4D42-8541-46AA80FCBFF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68069" y="4859315"/>
            <a:ext cx="2514600" cy="67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880FA08-CE28-514B-BDCC-42C21FF4A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11" y="1137608"/>
            <a:ext cx="7899400" cy="5588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95" r="1528" b="46476"/>
          <a:stretch/>
        </p:blipFill>
        <p:spPr>
          <a:xfrm>
            <a:off x="6168687" y="1678981"/>
            <a:ext cx="2524418" cy="2670990"/>
          </a:xfrm>
          <a:prstGeom prst="rect">
            <a:avLst/>
          </a:prstGeom>
        </p:spPr>
      </p:pic>
      <p:sp>
        <p:nvSpPr>
          <p:cNvPr id="37" name="Multiply 36"/>
          <p:cNvSpPr/>
          <p:nvPr/>
        </p:nvSpPr>
        <p:spPr>
          <a:xfrm>
            <a:off x="6633208" y="2455991"/>
            <a:ext cx="235637" cy="345351"/>
          </a:xfrm>
          <a:prstGeom prst="mathMultiply">
            <a:avLst>
              <a:gd name="adj1" fmla="val 632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5E8CB77-6690-AC4C-9018-D29F5185C6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4037" y="1111142"/>
            <a:ext cx="12319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A48B83E-5261-5742-AD0B-EC585DBB41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5937" y="3120079"/>
            <a:ext cx="11938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4F237AC-B453-724D-BBF5-D06FE0BB1A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2658" y="4446722"/>
            <a:ext cx="20701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D837985-641A-C745-B6AB-7673FE953A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5082" y="5554786"/>
            <a:ext cx="27940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57FD7CA-BB46-2E4F-B12C-F4CF803F15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0356" y="526891"/>
            <a:ext cx="1612900" cy="1612900"/>
          </a:xfrm>
          <a:prstGeom prst="rect">
            <a:avLst/>
          </a:prstGeom>
        </p:spPr>
      </p:pic>
      <p:sp>
        <p:nvSpPr>
          <p:cNvPr id="12" name="Multiply 11"/>
          <p:cNvSpPr/>
          <p:nvPr/>
        </p:nvSpPr>
        <p:spPr>
          <a:xfrm>
            <a:off x="7260744" y="3337595"/>
            <a:ext cx="235637" cy="345351"/>
          </a:xfrm>
          <a:prstGeom prst="mathMultiply">
            <a:avLst>
              <a:gd name="adj1" fmla="val 632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FE2A65D-F64A-C842-AA07-12878C2F5E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85776" y="4349971"/>
            <a:ext cx="14605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2989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CEEA373-F134-8C4B-9270-1F214D59B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8826" y="2695038"/>
            <a:ext cx="18669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00C4305-070A-3D4F-985F-CF219C345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090" y="1259939"/>
            <a:ext cx="8483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95" r="1528" b="46476"/>
          <a:stretch/>
        </p:blipFill>
        <p:spPr>
          <a:xfrm>
            <a:off x="6808346" y="1878665"/>
            <a:ext cx="2619738" cy="2741419"/>
          </a:xfrm>
          <a:prstGeom prst="rect">
            <a:avLst/>
          </a:prstGeom>
        </p:spPr>
      </p:pic>
      <p:sp>
        <p:nvSpPr>
          <p:cNvPr id="5" name="Multiply 4"/>
          <p:cNvSpPr/>
          <p:nvPr/>
        </p:nvSpPr>
        <p:spPr>
          <a:xfrm>
            <a:off x="7130934" y="3666574"/>
            <a:ext cx="133350" cy="172148"/>
          </a:xfrm>
          <a:prstGeom prst="mathMultiply">
            <a:avLst>
              <a:gd name="adj1" fmla="val 66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xmlns="" id="{F4634802-BFB6-4E64-BCD0-65852AE51B4B}"/>
              </a:ext>
            </a:extLst>
          </p:cNvPr>
          <p:cNvSpPr/>
          <p:nvPr/>
        </p:nvSpPr>
        <p:spPr>
          <a:xfrm>
            <a:off x="5566072" y="3908611"/>
            <a:ext cx="907537" cy="1574548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2D8259B-D306-4E45-9B6D-B2C2811519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7517" y="1259939"/>
            <a:ext cx="23876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052C1F6-EC68-B14F-AB65-D95ED0AB61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3769" y="4625963"/>
            <a:ext cx="23241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55A9EAA-4048-5444-9712-BF1E32638C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9500" y="5628739"/>
            <a:ext cx="13335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85C1F83-6AEE-1C49-90BE-E52FF739E9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45819" y="510639"/>
            <a:ext cx="1930400" cy="1612900"/>
          </a:xfrm>
          <a:prstGeom prst="rect">
            <a:avLst/>
          </a:prstGeom>
        </p:spPr>
      </p:pic>
      <p:sp>
        <p:nvSpPr>
          <p:cNvPr id="14" name="Multiply 13"/>
          <p:cNvSpPr/>
          <p:nvPr/>
        </p:nvSpPr>
        <p:spPr>
          <a:xfrm>
            <a:off x="7130934" y="3218403"/>
            <a:ext cx="133350" cy="172148"/>
          </a:xfrm>
          <a:prstGeom prst="mathMultiply">
            <a:avLst>
              <a:gd name="adj1" fmla="val 66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Multiply 14"/>
          <p:cNvSpPr/>
          <p:nvPr/>
        </p:nvSpPr>
        <p:spPr>
          <a:xfrm>
            <a:off x="7571639" y="3218403"/>
            <a:ext cx="133350" cy="172148"/>
          </a:xfrm>
          <a:prstGeom prst="mathMultiply">
            <a:avLst>
              <a:gd name="adj1" fmla="val 66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9187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E8D3D27-5155-4248-B143-498F2B9D0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271" y="1119007"/>
            <a:ext cx="9144000" cy="6350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95" r="1528" b="46476"/>
          <a:stretch/>
        </p:blipFill>
        <p:spPr>
          <a:xfrm>
            <a:off x="6717136" y="1627632"/>
            <a:ext cx="2428476" cy="2541273"/>
          </a:xfrm>
          <a:prstGeom prst="rect">
            <a:avLst/>
          </a:prstGeom>
        </p:spPr>
      </p:pic>
      <p:sp>
        <p:nvSpPr>
          <p:cNvPr id="25" name="Multiply 24"/>
          <p:cNvSpPr/>
          <p:nvPr/>
        </p:nvSpPr>
        <p:spPr>
          <a:xfrm>
            <a:off x="8789479" y="2167409"/>
            <a:ext cx="224321" cy="268042"/>
          </a:xfrm>
          <a:prstGeom prst="mathMultiply">
            <a:avLst>
              <a:gd name="adj1" fmla="val 392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2896259" y="6139840"/>
            <a:ext cx="684000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3783364" y="6156282"/>
            <a:ext cx="684000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2176FFD-31E6-2A41-87BD-D045545E5A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3488" y="1142674"/>
            <a:ext cx="2768600" cy="774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ED32221-ACE5-1343-99AB-4258F50914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1501" y="2598735"/>
            <a:ext cx="28194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6D50681-2A99-6642-BB1F-73E6DCBDE9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38751" y="4031948"/>
            <a:ext cx="13843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6CD836A-CADE-7545-B953-ABBE50B552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4678" y="5473595"/>
            <a:ext cx="1778000" cy="965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80CB391-3EE0-D74D-A0C7-812198F352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5021" y="477518"/>
            <a:ext cx="17145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71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6478F31-677C-4547-B3BF-417524DE3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191197"/>
            <a:ext cx="7899400" cy="4940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100021" y="2709264"/>
            <a:ext cx="1609076" cy="3635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7890921-974D-D04F-8533-2C779E4C8D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548" y="1638147"/>
            <a:ext cx="97663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ED87B0C-5088-9D48-BB5A-808682F2A1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0187" y="2112847"/>
            <a:ext cx="32893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FBC8470-450F-8E47-BF93-AAB472F16D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1548" y="3722692"/>
            <a:ext cx="3416300" cy="13462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4B29259-2E3D-6045-A006-907E4AF32F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00" y="5293483"/>
            <a:ext cx="32893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3A83334E-7684-E348-A4AE-3A43B62913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94255" y="463397"/>
            <a:ext cx="13843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771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2422EB4-A4AD-6F46-8133-418ABB6C66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27" y="1119066"/>
            <a:ext cx="9169400" cy="5842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2871030" y="2120800"/>
            <a:ext cx="684000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95" r="1528" b="46476"/>
          <a:stretch/>
        </p:blipFill>
        <p:spPr>
          <a:xfrm>
            <a:off x="6462570" y="3064882"/>
            <a:ext cx="2788626" cy="3048239"/>
          </a:xfrm>
          <a:prstGeom prst="rect">
            <a:avLst/>
          </a:prstGeom>
        </p:spPr>
      </p:pic>
      <p:sp>
        <p:nvSpPr>
          <p:cNvPr id="16" name="Multiply 15"/>
          <p:cNvSpPr/>
          <p:nvPr/>
        </p:nvSpPr>
        <p:spPr>
          <a:xfrm>
            <a:off x="6919684" y="5715002"/>
            <a:ext cx="350718" cy="393405"/>
          </a:xfrm>
          <a:prstGeom prst="mathMultiply">
            <a:avLst>
              <a:gd name="adj1" fmla="val 813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FA39CA4-F708-904F-B417-EB01D3C517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3217" y="1606015"/>
            <a:ext cx="33274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7F8FBAA-687F-034B-A33A-1A8594394E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4502" y="2558276"/>
            <a:ext cx="15113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80E8A27-185B-2747-9EEF-6FC43AE4A5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1051" y="4060445"/>
            <a:ext cx="17780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ED99F85-0152-EC47-8FF8-80CD4C4E3BF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3002" y="5099064"/>
            <a:ext cx="1663700" cy="9271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A9CF2B7A-395B-2D4E-90E7-EC478BCF6C0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69887" y="500640"/>
            <a:ext cx="28829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804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E76832B-A460-E94F-869A-0E21B3F02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72" y="1123817"/>
            <a:ext cx="8089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F6296575-3712-E14A-921F-6FB3E1FACF7F}"/>
              </a:ext>
            </a:extLst>
          </p:cNvPr>
          <p:cNvSpPr txBox="1"/>
          <p:nvPr/>
        </p:nvSpPr>
        <p:spPr>
          <a:xfrm>
            <a:off x="5432925" y="4959007"/>
            <a:ext cx="1019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KG Primary Penmanship" panose="02000506000000020003" pitchFamily="2" charset="77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885883" y="2159332"/>
            <a:ext cx="516341" cy="49097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959EB0C-CE40-0848-BB0B-0CCA6C8CD7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6124" y="2130402"/>
            <a:ext cx="1092200" cy="584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99DCCD2-C913-8B40-AA2E-19A9528CFC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3291" y="3055480"/>
            <a:ext cx="21717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B4BA295-9333-F144-AA89-723708AA1F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1254" y="4041394"/>
            <a:ext cx="42418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F5B3C41-2594-F145-B750-0E8358C88D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6228" y="5010017"/>
            <a:ext cx="22352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F16EE12E-F60F-2247-A0E3-CD2AFEBD80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8500" y="517502"/>
            <a:ext cx="1587500" cy="16129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18007A42-3F10-B246-B31D-A482547EC3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27037" y="1685902"/>
            <a:ext cx="2159000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873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A0E19CD-5FF0-E140-8983-4EDC78186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834" y="1077588"/>
            <a:ext cx="8496300" cy="5105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95" r="1528" b="46476"/>
          <a:stretch/>
        </p:blipFill>
        <p:spPr>
          <a:xfrm>
            <a:off x="6069179" y="2642203"/>
            <a:ext cx="3160505" cy="3344010"/>
          </a:xfrm>
          <a:prstGeom prst="rect">
            <a:avLst/>
          </a:prstGeom>
        </p:spPr>
      </p:pic>
      <p:sp>
        <p:nvSpPr>
          <p:cNvPr id="11" name="Multiply 10"/>
          <p:cNvSpPr/>
          <p:nvPr/>
        </p:nvSpPr>
        <p:spPr>
          <a:xfrm>
            <a:off x="7165529" y="3089175"/>
            <a:ext cx="373893" cy="377480"/>
          </a:xfrm>
          <a:prstGeom prst="mathMultiply">
            <a:avLst>
              <a:gd name="adj1" fmla="val 5698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4B3E2F6-3441-CD4E-9602-F9E5C9AC13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2359" y="1056211"/>
            <a:ext cx="18415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022F764-AE3F-2C44-9EF5-E14CBA7954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4283" y="2002225"/>
            <a:ext cx="17526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60E9714-91D6-1C44-B343-AD3A23535E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3805" y="3535724"/>
            <a:ext cx="17399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D51C1A0-37A6-684F-B07C-24D0C5860B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3805" y="5027081"/>
            <a:ext cx="13335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636BDB40-CFBE-7D43-AD6D-9AD78CD50B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8102" y="471668"/>
            <a:ext cx="2667000" cy="1612900"/>
          </a:xfrm>
          <a:prstGeom prst="rect">
            <a:avLst/>
          </a:prstGeom>
        </p:spPr>
      </p:pic>
      <p:sp>
        <p:nvSpPr>
          <p:cNvPr id="12" name="Multiply 11"/>
          <p:cNvSpPr/>
          <p:nvPr/>
        </p:nvSpPr>
        <p:spPr>
          <a:xfrm>
            <a:off x="6346662" y="4751398"/>
            <a:ext cx="373893" cy="377480"/>
          </a:xfrm>
          <a:prstGeom prst="mathMultiply">
            <a:avLst>
              <a:gd name="adj1" fmla="val 569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3538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7721871-5ABD-6E49-AE6F-99513A5F03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181418"/>
            <a:ext cx="9144000" cy="6083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EA1D3D3-037B-D949-87A7-1CEA0CEC84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651159"/>
            <a:ext cx="27940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14CEF83-45B8-2F4B-A6D8-B12C1C2DA6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9484" y="2997200"/>
            <a:ext cx="28067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DF2951E-3EFC-AF48-8352-2E34F3D37F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8010" y="4387545"/>
            <a:ext cx="13843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49528F7-4B30-D942-AFEF-1EA0FE6C9D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5777" y="5581368"/>
            <a:ext cx="17780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0527339-8826-724E-A108-BDC270C257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51800" y="476409"/>
            <a:ext cx="18542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595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85DDB4-5C97-4B44-8CAA-3D9F93EE1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61" y="1110231"/>
            <a:ext cx="9144000" cy="6083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1823938" y="2150339"/>
            <a:ext cx="684000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3183419" y="2150339"/>
            <a:ext cx="684000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880078" y="4697597"/>
            <a:ext cx="5202893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1880078" y="4307390"/>
            <a:ext cx="0" cy="390207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467010" y="4736656"/>
            <a:ext cx="0" cy="349275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7082971" y="4277895"/>
            <a:ext cx="0" cy="419702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14D3C05-54D2-A54E-913C-2F0FC12BC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6865" y="1589464"/>
            <a:ext cx="9144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ABDB481-C8E9-D547-95A6-06DDABEFBA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2669" y="1589464"/>
            <a:ext cx="8255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6EC87AB-6688-0043-B87E-BA662DD5A5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3002" y="2990850"/>
            <a:ext cx="65913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ABB1F00-087F-6C4C-AA79-9639C42C44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5725" y="4077077"/>
            <a:ext cx="13716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4719ED7-773E-0847-9505-AD5EB87F09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1540" y="5394712"/>
            <a:ext cx="1765300" cy="863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A7434DDF-7A0C-C445-86C8-4C7C5CF805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6226" y="537439"/>
            <a:ext cx="18923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8478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B9E5223-3647-6547-862A-EBEC6B3E5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92" y="1101514"/>
            <a:ext cx="9144000" cy="5588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2" name="Oval 11"/>
          <p:cNvSpPr/>
          <p:nvPr/>
        </p:nvSpPr>
        <p:spPr>
          <a:xfrm>
            <a:off x="2332855" y="3150146"/>
            <a:ext cx="516341" cy="49097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535CDBC-A7D5-BB46-9B41-52E6175D5A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0536" y="1569844"/>
            <a:ext cx="40767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0F47CAA-5308-5C49-9595-DF5AD32D6D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875" y="3103533"/>
            <a:ext cx="2654300" cy="584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46AEFD8-7779-8644-BE92-A265100234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1792" y="4000250"/>
            <a:ext cx="18542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B6E899B-3537-3C4F-AB08-6E2B2F6B3E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2194" y="5032368"/>
            <a:ext cx="1765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824FB3E-0402-1146-AABD-8B881E8A48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88300" y="442984"/>
            <a:ext cx="1917700" cy="16129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46698" y="5358809"/>
            <a:ext cx="130993" cy="2107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29102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03E508F-700E-1048-95DD-06400F7A29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15" y="1362960"/>
            <a:ext cx="9144000" cy="4597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7356BFC-F658-1D4D-ACCC-75B52F56C6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7885" y="2684609"/>
            <a:ext cx="2806700" cy="863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3423119" y="5277392"/>
            <a:ext cx="684000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AC54055-63F4-5146-BF61-3BADD078C0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6400" y="1418922"/>
            <a:ext cx="2768600" cy="76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4A280AD-DA47-AA4A-B4BB-19F6D0C890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8226" y="3340223"/>
            <a:ext cx="22225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863BF51-5C73-B94E-9C8E-8DEB1FC013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9385" y="4711756"/>
            <a:ext cx="17780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11EB85C-A32C-D64E-AA06-2C542674E7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67600" y="492059"/>
            <a:ext cx="2438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35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58A5964-ECD8-3047-B2E8-BB09ABDE9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961" y="457977"/>
            <a:ext cx="2667000" cy="16129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7230726-E65C-E04A-A0A8-65ECD55FF3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61" y="1301747"/>
            <a:ext cx="91440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4458917" y="4248021"/>
            <a:ext cx="988165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172883" y="4248021"/>
            <a:ext cx="684000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075835" y="5245567"/>
            <a:ext cx="988165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7840EFA-FEDD-B847-A45B-E77E49E20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8961" y="1318952"/>
            <a:ext cx="2806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81EDF20-85E2-1C44-9D00-E40CA93189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3533" y="2252410"/>
            <a:ext cx="28067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4109DAC-7A36-F241-AD7C-2A5DB63580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6170" y="3708685"/>
            <a:ext cx="1384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03E4741-7EDB-BF4E-BDAA-EDF05BFD6E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4733" y="3708685"/>
            <a:ext cx="13843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4F2FB68-C92A-FC46-9FD4-9ACAC057E8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73428" y="4679821"/>
            <a:ext cx="1778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444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46DE84F-497A-274D-9A12-1D5C75152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36" y="1266486"/>
            <a:ext cx="9144000" cy="5359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>
                <a:latin typeface="+mn-lt"/>
              </a:rPr>
              <a:t>Day </a:t>
            </a:r>
            <a:r>
              <a:rPr lang="en-GB" dirty="0">
                <a:latin typeface="+mn-lt"/>
              </a:rPr>
              <a:t>5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519536" y="3266754"/>
            <a:ext cx="988165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548908" y="3290234"/>
            <a:ext cx="988165" cy="0"/>
          </a:xfrm>
          <a:prstGeom prst="straightConnector1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9" name="Oval 18"/>
          <p:cNvSpPr/>
          <p:nvPr/>
        </p:nvSpPr>
        <p:spPr>
          <a:xfrm>
            <a:off x="2202226" y="4346906"/>
            <a:ext cx="516341" cy="49097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F49ADE3-F6EE-5247-A9D6-0C33B2AB60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2015" y="1251308"/>
            <a:ext cx="28067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66CC70B-1C9D-8740-8F45-CE3D01E465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1886" y="2700759"/>
            <a:ext cx="28067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639E536-B03F-A14B-9FA7-7B394567B4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6070" y="2710566"/>
            <a:ext cx="28067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58A8203-3B9B-904D-B26A-A22F401DC6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3715" y="389030"/>
            <a:ext cx="3175000" cy="16129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5A171A0B-4244-9947-B0C1-EC65BBF166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0796" y="4300293"/>
            <a:ext cx="1219200" cy="584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9F35EEB-910F-0B44-AFDB-F3E4035A8B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94321" y="5255834"/>
            <a:ext cx="1435100" cy="92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151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12555</TotalTime>
  <Words>120</Words>
  <Application>Microsoft Office PowerPoint</Application>
  <PresentationFormat>A4 Paper (210x297 mm)</PresentationFormat>
  <Paragraphs>15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Teacher</cp:lastModifiedBy>
  <cp:revision>194</cp:revision>
  <dcterms:created xsi:type="dcterms:W3CDTF">2019-10-15T10:24:11Z</dcterms:created>
  <dcterms:modified xsi:type="dcterms:W3CDTF">2020-09-22T12:52:47Z</dcterms:modified>
</cp:coreProperties>
</file>